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2" r:id="rId4"/>
    <p:sldId id="283" r:id="rId5"/>
    <p:sldId id="259" r:id="rId6"/>
    <p:sldId id="274" r:id="rId7"/>
    <p:sldId id="271" r:id="rId8"/>
    <p:sldId id="270" r:id="rId9"/>
    <p:sldId id="284" r:id="rId10"/>
    <p:sldId id="257" r:id="rId11"/>
    <p:sldId id="258" r:id="rId12"/>
    <p:sldId id="260" r:id="rId13"/>
    <p:sldId id="276" r:id="rId14"/>
    <p:sldId id="275" r:id="rId15"/>
    <p:sldId id="261" r:id="rId16"/>
    <p:sldId id="273" r:id="rId17"/>
    <p:sldId id="264" r:id="rId18"/>
    <p:sldId id="265" r:id="rId19"/>
    <p:sldId id="266" r:id="rId20"/>
    <p:sldId id="267" r:id="rId21"/>
    <p:sldId id="279" r:id="rId22"/>
    <p:sldId id="277" r:id="rId23"/>
    <p:sldId id="278" r:id="rId24"/>
    <p:sldId id="285" r:id="rId25"/>
    <p:sldId id="286" r:id="rId26"/>
    <p:sldId id="287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2A"/>
    <a:srgbClr val="2A0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86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7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43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9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3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88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3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9510E-851E-4A9A-951D-A962180ECC6E}" type="datetimeFigureOut">
              <a:rPr lang="ru-RU" smtClean="0"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D699A-E740-4950-977E-D1EEC1E20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6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9473"/>
            <a:ext cx="7772400" cy="201622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Первые космонавты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3886200"/>
            <a:ext cx="2232248" cy="1752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Учитель-логопед Иванова О.Ф.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3022951" cy="246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Ракета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0859332">
            <a:off x="6925975" y="1292360"/>
            <a:ext cx="1453117" cy="2643182"/>
          </a:xfrm>
          <a:prstGeom prst="rect">
            <a:avLst/>
          </a:prstGeom>
        </p:spPr>
      </p:pic>
      <p:pic>
        <p:nvPicPr>
          <p:cNvPr id="6" name="Рисунок 5" descr="post-53826-1220099628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5536" y="3356992"/>
            <a:ext cx="2233143" cy="322539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5" y="188640"/>
            <a:ext cx="6286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052736"/>
            <a:ext cx="628650" cy="104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40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3974" y="274638"/>
            <a:ext cx="3552825" cy="473853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Валентина Владимировна Терешкова 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первая женщина - космонавт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2996952"/>
            <a:ext cx="2962672" cy="31292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4450407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568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79E2A"/>
                </a:solidFill>
              </a:rPr>
              <a:t>Егоров Борис Борисович </a:t>
            </a:r>
            <a:r>
              <a:rPr lang="ru-RU" dirty="0" smtClean="0">
                <a:solidFill>
                  <a:srgbClr val="679E2A"/>
                </a:solidFill>
              </a:rPr>
              <a:t>–</a:t>
            </a:r>
            <a:endParaRPr lang="ru-RU" sz="3600" dirty="0">
              <a:solidFill>
                <a:srgbClr val="679E2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248" y="1600200"/>
            <a:ext cx="2339752" cy="4525963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Первый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Врач -космонавт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7" y="1217107"/>
            <a:ext cx="642302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99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Алексей </a:t>
            </a:r>
            <a:r>
              <a:rPr lang="ru-RU" b="1" i="1" dirty="0" smtClean="0">
                <a:solidFill>
                  <a:srgbClr val="00B050"/>
                </a:solidFill>
              </a:rPr>
              <a:t>Архипович Леонов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1600200"/>
            <a:ext cx="2483767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Впервые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ч</a:t>
            </a:r>
            <a:r>
              <a:rPr lang="ru-RU" sz="3600" b="1" dirty="0" smtClean="0">
                <a:solidFill>
                  <a:srgbClr val="C00000"/>
                </a:solidFill>
              </a:rPr>
              <a:t>еловек в скафандре  вышел в открытый  космос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040560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17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Книга космонавта А. Леонова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24128" y="1600200"/>
            <a:ext cx="29626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Трос соединяет космонавта                           с космическим кораблём «Союз»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Объект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4752528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840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Восход над Землёй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1176" y="1600200"/>
            <a:ext cx="26593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Рисунок космонавта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Алексея Леонова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99493"/>
            <a:ext cx="6053633" cy="495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039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Савицкая Светлана Евгеньевна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600200"/>
            <a:ext cx="3240360" cy="4525963"/>
          </a:xfrm>
        </p:spPr>
        <p:txBody>
          <a:bodyPr/>
          <a:lstStyle/>
          <a:p>
            <a:r>
              <a:rPr lang="ru-RU" b="1" i="1" dirty="0" smtClean="0"/>
              <a:t>Первая женщина-космонавт, совершившая выход в открытый космос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483235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028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Карта космического неба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836712"/>
            <a:ext cx="81369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829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Строение солнечной системы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41729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758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Я ЗЕМЛЯ !                                                                                      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600200"/>
            <a:ext cx="325070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Я своих провожаю питомцев! Сыновей, дочерей.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Долетайте до самого Солнца                         </a:t>
            </a:r>
            <a:r>
              <a:rPr lang="ru-RU" b="1" dirty="0">
                <a:solidFill>
                  <a:srgbClr val="C00000"/>
                </a:solidFill>
              </a:rPr>
              <a:t>И</a:t>
            </a:r>
            <a:r>
              <a:rPr lang="ru-RU" b="1" dirty="0" smtClean="0">
                <a:solidFill>
                  <a:srgbClr val="C00000"/>
                </a:solidFill>
              </a:rPr>
              <a:t> домой возвращайтесь скорей!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6632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65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7" y="3220840"/>
            <a:ext cx="8820472" cy="344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3" y="260648"/>
            <a:ext cx="882047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25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Константин Эдуардович 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Циолковский </a:t>
            </a: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6000" dirty="0"/>
          </a:p>
        </p:txBody>
      </p:sp>
      <p:pic>
        <p:nvPicPr>
          <p:cNvPr id="4" name="Picture 2" descr="Стих от духа Циолковског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640" y="1664173"/>
            <a:ext cx="3485873" cy="493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48064" y="1988840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Еще нам </a:t>
            </a:r>
            <a:r>
              <a:rPr lang="ru-RU" sz="3200" b="1" dirty="0" smtClean="0"/>
              <a:t>долго </a:t>
            </a:r>
            <a:r>
              <a:rPr lang="ru-RU" sz="3200" b="1" dirty="0"/>
              <a:t>в космосе идти, </a:t>
            </a:r>
            <a:endParaRPr lang="ru-RU" sz="3200" b="1" dirty="0" smtClean="0"/>
          </a:p>
          <a:p>
            <a:r>
              <a:rPr lang="ru-RU" sz="3200" b="1" dirty="0" smtClean="0"/>
              <a:t>А </a:t>
            </a:r>
            <a:r>
              <a:rPr lang="ru-RU" sz="3200" b="1" dirty="0"/>
              <a:t>он </a:t>
            </a:r>
            <a:r>
              <a:rPr lang="ru-RU" sz="3200" b="1" dirty="0" smtClean="0"/>
              <a:t>прошел пешком по кабинету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и</a:t>
            </a:r>
            <a:r>
              <a:rPr lang="ru-RU" sz="3200" b="1" dirty="0" smtClean="0"/>
              <a:t> разбудил мечту </a:t>
            </a:r>
          </a:p>
          <a:p>
            <a:r>
              <a:rPr lang="ru-RU" sz="3200" b="1" dirty="0" smtClean="0"/>
              <a:t>У всей планеты.</a:t>
            </a: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468">
            <a:off x="7344531" y="554294"/>
            <a:ext cx="1476606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8" y="5603515"/>
            <a:ext cx="720080" cy="66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03222">
            <a:off x="462359" y="3003633"/>
            <a:ext cx="50482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749">
            <a:off x="7873773" y="5476528"/>
            <a:ext cx="937642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3" y="332656"/>
            <a:ext cx="1368152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1335">
            <a:off x="225227" y="1782738"/>
            <a:ext cx="6286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983">
            <a:off x="390846" y="5079640"/>
            <a:ext cx="6286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512">
            <a:off x="6521699" y="5634747"/>
            <a:ext cx="504825" cy="782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0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i="1" dirty="0">
              <a:solidFill>
                <a:srgbClr val="2A0E5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Если не мы, то кто же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</a:rPr>
              <a:t>Детям нашим поможет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</a:rPr>
              <a:t>Россию любить и знать.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C00000"/>
                </a:solidFill>
              </a:rPr>
              <a:t>Как важно – не опоздать!..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412776"/>
            <a:ext cx="878497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83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Игра «</a:t>
            </a:r>
            <a:r>
              <a:rPr lang="ru-RU" b="1" dirty="0" smtClean="0">
                <a:solidFill>
                  <a:srgbClr val="C00000"/>
                </a:solidFill>
              </a:rPr>
              <a:t>Дорисуй  картинку</a:t>
            </a:r>
            <a:r>
              <a:rPr lang="ru-RU" dirty="0" smtClean="0">
                <a:solidFill>
                  <a:srgbClr val="C00000"/>
                </a:solidFill>
              </a:rPr>
              <a:t>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И узнаешь кто прилетел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к нам на Землю с Марса.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Соедини по точкам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1600200"/>
            <a:ext cx="2962672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От </a:t>
            </a:r>
            <a:r>
              <a:rPr lang="ru-RU" dirty="0"/>
              <a:t>точки -1                                 к точке 2, от точки 2 к точке три</a:t>
            </a:r>
            <a:r>
              <a:rPr lang="ru-RU" dirty="0" smtClean="0"/>
              <a:t>…, точку 8 сточкой 1.</a:t>
            </a:r>
          </a:p>
          <a:p>
            <a:pPr marL="0" indent="0" algn="ctr">
              <a:buNone/>
            </a:pPr>
            <a:r>
              <a:rPr lang="ru-RU" dirty="0" smtClean="0"/>
              <a:t>- Прямыми линиями,      или волнистыми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32085"/>
            <a:ext cx="381642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754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Дорисуй  картинку.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11960" y="1412776"/>
            <a:ext cx="4752528" cy="4525963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Придумай </a:t>
            </a:r>
          </a:p>
          <a:p>
            <a:pPr marL="914400" lvl="2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Имя         Инопланетянину.</a:t>
            </a:r>
          </a:p>
          <a:p>
            <a:pPr marL="914400" lvl="2" indent="0" algn="ctr">
              <a:buNone/>
            </a:pPr>
            <a:endParaRPr lang="ru-RU" sz="3600" b="1" dirty="0" smtClean="0">
              <a:solidFill>
                <a:srgbClr val="C00000"/>
              </a:solidFill>
            </a:endParaRPr>
          </a:p>
          <a:p>
            <a:pPr marL="914400" lvl="2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Имя пишем с заглавной буквы.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" name="Объект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2484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460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Марсианин приглашает всех на Марс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              Посадим Яблони на Марсе?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sz="4800" b="1" dirty="0" smtClean="0">
                <a:solidFill>
                  <a:srgbClr val="C00000"/>
                </a:solidFill>
              </a:rPr>
              <a:t>Утверждают космонавты                             и мечтатели,                              Что </a:t>
            </a:r>
            <a:r>
              <a:rPr lang="ru-RU" sz="4800" b="1" dirty="0">
                <a:solidFill>
                  <a:srgbClr val="C00000"/>
                </a:solidFill>
              </a:rPr>
              <a:t>на Марсе будут </a:t>
            </a:r>
            <a:r>
              <a:rPr lang="ru-RU" sz="4800" b="1" dirty="0" smtClean="0">
                <a:solidFill>
                  <a:srgbClr val="C00000"/>
                </a:solidFill>
              </a:rPr>
              <a:t>                           яблони цвести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47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Скажите: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кто </a:t>
            </a:r>
            <a:r>
              <a:rPr lang="ru-RU" b="1" dirty="0" smtClean="0">
                <a:solidFill>
                  <a:srgbClr val="C00000"/>
                </a:solidFill>
              </a:rPr>
              <a:t>из Российских космонавтов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сейчас в космосе летает?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rgbClr val="002060"/>
                </a:solidFill>
              </a:rPr>
              <a:t>Вопрос 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97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2018  Апрель  в космосе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Антон </a:t>
            </a:r>
            <a:r>
              <a:rPr lang="ru-RU" sz="7200" b="1" dirty="0" err="1" smtClean="0">
                <a:solidFill>
                  <a:srgbClr val="C00000"/>
                </a:solidFill>
              </a:rPr>
              <a:t>Шпаклеров</a:t>
            </a:r>
            <a:r>
              <a:rPr lang="ru-RU" sz="7200" b="1" dirty="0" smtClean="0">
                <a:solidFill>
                  <a:srgbClr val="C00000"/>
                </a:solidFill>
              </a:rPr>
              <a:t>     </a:t>
            </a:r>
          </a:p>
          <a:p>
            <a:pPr marL="0" indent="0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Олег Артемьев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71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12 апреля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Если не мы, то кто же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Детям нашим поможет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Россию любить и знать.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Как важно – не опоздать!..</a:t>
            </a:r>
          </a:p>
          <a:p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57688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" y="1268760"/>
            <a:ext cx="903649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30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Сергей Павлович Королёв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4024" y="1600200"/>
            <a:ext cx="3160464" cy="45259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Главный конструктор космических кораблей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7473"/>
            <a:ext cx="5904656" cy="521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67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579296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«</a:t>
            </a:r>
            <a:r>
              <a:rPr lang="ru-RU" sz="4400" b="1" dirty="0">
                <a:solidFill>
                  <a:srgbClr val="C00000"/>
                </a:solidFill>
              </a:rPr>
              <a:t>Я верю друзья, караваны ракет,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Помчат нас вперёд от звезды</a:t>
            </a:r>
            <a:r>
              <a:rPr lang="ru-RU" sz="4400" b="1" dirty="0" smtClean="0">
                <a:solidFill>
                  <a:srgbClr val="0070C0"/>
                </a:solidFill>
              </a:rPr>
              <a:t>,                                  </a:t>
            </a:r>
            <a:r>
              <a:rPr lang="ru-RU" sz="4400" b="1" dirty="0">
                <a:solidFill>
                  <a:srgbClr val="0070C0"/>
                </a:solidFill>
              </a:rPr>
              <a:t>до звезды</a:t>
            </a:r>
            <a:r>
              <a:rPr lang="ru-RU" sz="4400" b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На пыльных тропинках </a:t>
            </a:r>
            <a:r>
              <a:rPr lang="ru-RU" sz="4400" b="1" dirty="0" smtClean="0">
                <a:solidFill>
                  <a:srgbClr val="C00000"/>
                </a:solidFill>
              </a:rPr>
              <a:t>                            далёких </a:t>
            </a:r>
            <a:r>
              <a:rPr lang="ru-RU" sz="4400" b="1" dirty="0">
                <a:solidFill>
                  <a:srgbClr val="C00000"/>
                </a:solidFill>
              </a:rPr>
              <a:t>планет,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Останутся наши </a:t>
            </a:r>
            <a:r>
              <a:rPr lang="ru-RU" sz="4400" b="1" dirty="0" smtClean="0">
                <a:solidFill>
                  <a:srgbClr val="0070C0"/>
                </a:solidFill>
              </a:rPr>
              <a:t>следы</a:t>
            </a:r>
            <a:r>
              <a:rPr lang="ru-RU" sz="3600" b="1" dirty="0" smtClean="0">
                <a:solidFill>
                  <a:srgbClr val="C00000"/>
                </a:solidFill>
              </a:rPr>
              <a:t>».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Белка и Стрелка – первыми облетели Земной шар.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064896" cy="54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515620" cy="8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20" y="2174558"/>
            <a:ext cx="515620" cy="8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04" y="2780928"/>
            <a:ext cx="515620" cy="8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868" y="1338263"/>
            <a:ext cx="515620" cy="83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972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ru-RU" sz="8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600200"/>
            <a:ext cx="3816424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5400" dirty="0" smtClean="0"/>
              <a:t>     </a:t>
            </a:r>
            <a:r>
              <a:rPr lang="ru-RU" sz="5400" b="1" dirty="0" smtClean="0">
                <a:solidFill>
                  <a:srgbClr val="0070C0"/>
                </a:solidFill>
              </a:rPr>
              <a:t>Шлем     и светофильтр</a:t>
            </a:r>
            <a:r>
              <a:rPr lang="ru-RU" sz="3000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9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Скафандр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космонавта защищает его, как космический корабль.</a:t>
            </a:r>
          </a:p>
          <a:p>
            <a:pPr marL="0" indent="0">
              <a:buNone/>
            </a:pP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702"/>
            <a:ext cx="3623075" cy="688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11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Юрий Алексеевич Гагарин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97839"/>
            <a:ext cx="4392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 космической ракете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 названием «</a:t>
            </a:r>
            <a:r>
              <a:rPr lang="ru-RU" sz="40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Восток</a:t>
            </a: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Он первым на планете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Подняться к звёздам смог.</a:t>
            </a:r>
            <a:endParaRPr lang="ru-RU" sz="2400" b="1" dirty="0">
              <a:solidFill>
                <a:srgbClr val="002060"/>
              </a:solidFill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  <a:t>Поёт об этом песни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  <a:t>Весенняя капель: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  <a:t>Навеки будут вместе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  <a:t>Гагарин и апрель.</a:t>
            </a:r>
            <a:br>
              <a:rPr lang="ru-RU" sz="2400" b="1" dirty="0">
                <a:solidFill>
                  <a:srgbClr val="002060"/>
                </a:solidFill>
                <a:ea typeface="Times New Roman" pitchFamily="18" charset="0"/>
              </a:rPr>
            </a:b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8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396044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78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Юрий Алексеевич Гагарин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1600200"/>
            <a:ext cx="295232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Первый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 космонавт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Земли.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Первый полёт длился </a:t>
            </a:r>
            <a:r>
              <a:rPr lang="ru-RU" sz="4000" b="1" dirty="0" smtClean="0">
                <a:solidFill>
                  <a:srgbClr val="C00000"/>
                </a:solidFill>
              </a:rPr>
              <a:t>108</a:t>
            </a:r>
            <a:r>
              <a:rPr lang="ru-RU" sz="4000" b="1" dirty="0" smtClean="0">
                <a:solidFill>
                  <a:srgbClr val="002060"/>
                </a:solidFill>
              </a:rPr>
              <a:t> минут.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79bdfe315086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523307" y="5421471"/>
            <a:ext cx="1533989" cy="1092000"/>
          </a:xfrm>
          <a:prstGeom prst="rect">
            <a:avLst/>
          </a:prstGeom>
        </p:spPr>
      </p:pic>
      <p:pic>
        <p:nvPicPr>
          <p:cNvPr id="6" name="Объект 3" descr="gagari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47664" y="1204763"/>
            <a:ext cx="4248472" cy="54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79bdfe315086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51520" y="980728"/>
            <a:ext cx="957925" cy="6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12 апреля -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628800"/>
            <a:ext cx="79771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01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327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Первые космонавты</vt:lpstr>
      <vt:lpstr>Константин Эдуардович Циолковский  </vt:lpstr>
      <vt:lpstr>Сергей Павлович Королёв</vt:lpstr>
      <vt:lpstr>.</vt:lpstr>
      <vt:lpstr>Белка и Стрелка – первыми облетели Земной шар.</vt:lpstr>
      <vt:lpstr>.</vt:lpstr>
      <vt:lpstr>Юрий Алексеевич Гагарин</vt:lpstr>
      <vt:lpstr>Юрий Алексеевич Гагарин</vt:lpstr>
      <vt:lpstr>12 апреля - </vt:lpstr>
      <vt:lpstr>Валентина Владимировна Терешкова   первая женщина - космонавт</vt:lpstr>
      <vt:lpstr>Егоров Борис Борисович –</vt:lpstr>
      <vt:lpstr>Алексей Архипович Леонов</vt:lpstr>
      <vt:lpstr>Книга космонавта А. Леонова</vt:lpstr>
      <vt:lpstr>Восход над Землёй</vt:lpstr>
      <vt:lpstr>Савицкая Светлана Евгеньевна</vt:lpstr>
      <vt:lpstr>Карта космического неба</vt:lpstr>
      <vt:lpstr>Строение солнечной системы</vt:lpstr>
      <vt:lpstr>Я ЗЕМЛЯ !                                                                                       </vt:lpstr>
      <vt:lpstr>Презентация PowerPoint</vt:lpstr>
      <vt:lpstr>Презентация PowerPoint</vt:lpstr>
      <vt:lpstr>Игра «Дорисуй  картинку».</vt:lpstr>
      <vt:lpstr>Соедини по точкам</vt:lpstr>
      <vt:lpstr>Дорисуй  картинку.</vt:lpstr>
      <vt:lpstr>Марсианин приглашает всех на Марс.</vt:lpstr>
      <vt:lpstr> Скажите:  кто из Российских космонавтов  сейчас в космосе летает?</vt:lpstr>
      <vt:lpstr>2018  Апрель  в космосе </vt:lpstr>
      <vt:lpstr>12 апреля</vt:lpstr>
      <vt:lpstr>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Первые космонавты</dc:title>
  <dc:creator>Ольга</dc:creator>
  <cp:lastModifiedBy>Ольга</cp:lastModifiedBy>
  <cp:revision>34</cp:revision>
  <dcterms:created xsi:type="dcterms:W3CDTF">2017-05-25T01:20:41Z</dcterms:created>
  <dcterms:modified xsi:type="dcterms:W3CDTF">2018-04-19T03:36:09Z</dcterms:modified>
</cp:coreProperties>
</file>